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5"/>
    <p:restoredTop sz="94689"/>
  </p:normalViewPr>
  <p:slideViewPr>
    <p:cSldViewPr snapToGrid="0" snapToObjects="1">
      <p:cViewPr varScale="1">
        <p:scale>
          <a:sx n="95" d="100"/>
          <a:sy n="95" d="100"/>
        </p:scale>
        <p:origin x="19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2FA8-24FE-474E-B8DC-E1BA08550A1D}" type="datetimeFigureOut">
              <a:rPr lang="it-IT" smtClean="0"/>
              <a:t>30/06/17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9030-0B74-3B42-B85D-1AAEF355A6E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06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2FA8-24FE-474E-B8DC-E1BA08550A1D}" type="datetimeFigureOut">
              <a:rPr lang="it-IT" smtClean="0"/>
              <a:t>30/06/17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9030-0B74-3B42-B85D-1AAEF355A6E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9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2FA8-24FE-474E-B8DC-E1BA08550A1D}" type="datetimeFigureOut">
              <a:rPr lang="it-IT" smtClean="0"/>
              <a:t>30/06/17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9030-0B74-3B42-B85D-1AAEF355A6E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43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2FA8-24FE-474E-B8DC-E1BA08550A1D}" type="datetimeFigureOut">
              <a:rPr lang="it-IT" smtClean="0"/>
              <a:t>30/06/17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9030-0B74-3B42-B85D-1AAEF355A6E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35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2FA8-24FE-474E-B8DC-E1BA08550A1D}" type="datetimeFigureOut">
              <a:rPr lang="it-IT" smtClean="0"/>
              <a:t>30/06/17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9030-0B74-3B42-B85D-1AAEF355A6E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84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2FA8-24FE-474E-B8DC-E1BA08550A1D}" type="datetimeFigureOut">
              <a:rPr lang="it-IT" smtClean="0"/>
              <a:t>30/06/17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9030-0B74-3B42-B85D-1AAEF355A6E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43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2FA8-24FE-474E-B8DC-E1BA08550A1D}" type="datetimeFigureOut">
              <a:rPr lang="it-IT" smtClean="0"/>
              <a:t>30/06/17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9030-0B74-3B42-B85D-1AAEF355A6E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51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2FA8-24FE-474E-B8DC-E1BA08550A1D}" type="datetimeFigureOut">
              <a:rPr lang="it-IT" smtClean="0"/>
              <a:t>30/06/17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9030-0B74-3B42-B85D-1AAEF355A6E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0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2FA8-24FE-474E-B8DC-E1BA08550A1D}" type="datetimeFigureOut">
              <a:rPr lang="it-IT" smtClean="0"/>
              <a:t>30/06/17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9030-0B74-3B42-B85D-1AAEF355A6E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55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2FA8-24FE-474E-B8DC-E1BA08550A1D}" type="datetimeFigureOut">
              <a:rPr lang="it-IT" smtClean="0"/>
              <a:t>30/06/17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9030-0B74-3B42-B85D-1AAEF355A6E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46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2FA8-24FE-474E-B8DC-E1BA08550A1D}" type="datetimeFigureOut">
              <a:rPr lang="it-IT" smtClean="0"/>
              <a:t>30/06/17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9030-0B74-3B42-B85D-1AAEF355A6E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90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A2FA8-24FE-474E-B8DC-E1BA08550A1D}" type="datetimeFigureOut">
              <a:rPr lang="it-IT" smtClean="0"/>
              <a:t>30/06/17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9030-0B74-3B42-B85D-1AAEF355A6E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54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18735" y="2750697"/>
            <a:ext cx="9080088" cy="291036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Il Servizio della</a:t>
            </a:r>
            <a:br>
              <a:rPr lang="it-IT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it-IT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Coppia Referente Cultura</a:t>
            </a:r>
            <a:endParaRPr lang="it-IT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21" y="359595"/>
            <a:ext cx="2462516" cy="148271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08419" y="2158566"/>
            <a:ext cx="190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Regione Sud - Est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79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28277" y="4473043"/>
            <a:ext cx="7347696" cy="898899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Ma cosa significa questo impegno?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97194" y="1290728"/>
            <a:ext cx="72098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B050"/>
                </a:solidFill>
              </a:rPr>
              <a:t>Va bene !!!</a:t>
            </a:r>
          </a:p>
          <a:p>
            <a:endParaRPr lang="it-IT" sz="2800" dirty="0">
              <a:solidFill>
                <a:srgbClr val="00B050"/>
              </a:solidFill>
            </a:endParaRPr>
          </a:p>
          <a:p>
            <a:r>
              <a:rPr lang="it-IT" sz="2800" dirty="0" smtClean="0">
                <a:solidFill>
                  <a:srgbClr val="00B050"/>
                </a:solidFill>
              </a:rPr>
              <a:t>Abbiamo deciso in coppia di accettare il servizio di Coppia Referente Cultura.</a:t>
            </a:r>
            <a:endParaRPr lang="it-IT" sz="2800" dirty="0">
              <a:solidFill>
                <a:srgbClr val="00B05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94" y="1169894"/>
            <a:ext cx="2076129" cy="44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1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11071" cy="1325563"/>
          </a:xfrm>
        </p:spPr>
        <p:txBody>
          <a:bodyPr/>
          <a:lstStyle/>
          <a:p>
            <a:r>
              <a:rPr lang="it-IT" dirty="0" smtClean="0"/>
              <a:t>Cultura </a:t>
            </a:r>
            <a:r>
              <a:rPr lang="mr-IN" dirty="0" smtClean="0"/>
              <a:t>…</a:t>
            </a:r>
            <a:r>
              <a:rPr lang="it-IT" dirty="0" smtClean="0"/>
              <a:t> 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151965"/>
            <a:ext cx="10349753" cy="202023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>
                <a:latin typeface="+mj-lt"/>
              </a:rPr>
              <a:t>S</a:t>
            </a:r>
            <a:r>
              <a:rPr lang="it-IT" dirty="0" smtClean="0">
                <a:latin typeface="+mj-lt"/>
              </a:rPr>
              <a:t>e </a:t>
            </a:r>
            <a:r>
              <a:rPr lang="it-IT" dirty="0">
                <a:latin typeface="+mj-lt"/>
              </a:rPr>
              <a:t>parliamo di cultura nell’END, non diciamo un fatto “altro” dalla </a:t>
            </a:r>
            <a:r>
              <a:rPr lang="it-IT" dirty="0" smtClean="0">
                <a:latin typeface="+mj-lt"/>
              </a:rPr>
              <a:t>Fede</a:t>
            </a:r>
            <a:r>
              <a:rPr lang="it-IT" dirty="0">
                <a:latin typeface="+mj-lt"/>
              </a:rPr>
              <a:t>, ma è un modo, piuttosto, per far sì che la Fede si realizzi nella storia di tutti i </a:t>
            </a:r>
            <a:r>
              <a:rPr lang="it-IT" dirty="0" smtClean="0">
                <a:latin typeface="+mj-lt"/>
              </a:rPr>
              <a:t>giorni.</a:t>
            </a:r>
          </a:p>
          <a:p>
            <a:pPr marL="0" indent="0" algn="just">
              <a:buNone/>
            </a:pPr>
            <a:r>
              <a:rPr lang="it-IT" dirty="0" smtClean="0">
                <a:latin typeface="+mj-lt"/>
              </a:rPr>
              <a:t>Fede </a:t>
            </a:r>
            <a:r>
              <a:rPr lang="it-IT" dirty="0">
                <a:latin typeface="+mj-lt"/>
              </a:rPr>
              <a:t>e cultura della vita basata sui valori del Vangelo, sull’accoglienza, sulla carità, vanno insieme</a:t>
            </a:r>
            <a:r>
              <a:rPr lang="it-IT" dirty="0">
                <a:latin typeface="+mj-lt"/>
              </a:rPr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18" y="365125"/>
            <a:ext cx="3987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89" y="440766"/>
            <a:ext cx="3937000" cy="3556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306670" y="2412902"/>
            <a:ext cx="48140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Conformismo che deriva da un atteggiamento acritico rispetto alla massa di informazioni che viene dai mass-media e che assorbiamo senza riflettere troppo</a:t>
            </a:r>
            <a:r>
              <a:rPr lang="it-IT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78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83942" y="648502"/>
            <a:ext cx="4818527" cy="242364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mr-IN" sz="3200" dirty="0" smtClean="0"/>
              <a:t>…</a:t>
            </a:r>
            <a:r>
              <a:rPr lang="it-IT" sz="3200" dirty="0" smtClean="0"/>
              <a:t> cercando </a:t>
            </a:r>
            <a:r>
              <a:rPr lang="it-IT" sz="3200" dirty="0"/>
              <a:t>con curiosità e attenzione, possiamo trovare tante ricchezze nascoste da condividere</a:t>
            </a:r>
            <a:r>
              <a:rPr lang="it-IT" sz="3200" dirty="0"/>
              <a:t> </a:t>
            </a:r>
            <a:r>
              <a:rPr lang="mr-IN" sz="3200" dirty="0" smtClean="0"/>
              <a:t>…</a:t>
            </a:r>
            <a:endParaRPr lang="it-IT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19" y="497915"/>
            <a:ext cx="3021105" cy="257423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71" y="3356816"/>
            <a:ext cx="10058400" cy="30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8223" y="365126"/>
            <a:ext cx="10892117" cy="1019922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D</a:t>
            </a:r>
            <a:r>
              <a:rPr lang="it-IT" sz="2800" dirty="0" smtClean="0"/>
              <a:t>ocumenti </a:t>
            </a:r>
            <a:r>
              <a:rPr lang="it-IT" sz="2800" dirty="0"/>
              <a:t>ufficiali del nostro movimento, relativi al carisma delle END</a:t>
            </a:r>
            <a:r>
              <a:rPr lang="it-IT" sz="2800" dirty="0"/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40" y="1865758"/>
            <a:ext cx="3248238" cy="46316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766" y="1865758"/>
            <a:ext cx="3272753" cy="463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2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38" y="386790"/>
            <a:ext cx="2417250" cy="145545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7" y="2312895"/>
            <a:ext cx="5634299" cy="36575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79" y="2312895"/>
            <a:ext cx="5598508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136</Words>
  <Application>Microsoft Macintosh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Comic Sans MS</vt:lpstr>
      <vt:lpstr>Mangal</vt:lpstr>
      <vt:lpstr>Arial</vt:lpstr>
      <vt:lpstr>Tema di Office</vt:lpstr>
      <vt:lpstr>Il Servizio della Coppia Referente Cultura</vt:lpstr>
      <vt:lpstr>Ma cosa significa questo impegno?</vt:lpstr>
      <vt:lpstr>Cultura … ?</vt:lpstr>
      <vt:lpstr>Presentazione di PowerPoint</vt:lpstr>
      <vt:lpstr>Presentazione di PowerPoint</vt:lpstr>
      <vt:lpstr>Presentazione di PowerPoint</vt:lpstr>
      <vt:lpstr>Documenti ufficiali del nostro movimento, relativi al carisma delle END </vt:lpstr>
      <vt:lpstr>Presentazione di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Servizio della Coppia Referente Cultura</dc:title>
  <dc:creator>Utente di Microsoft Office</dc:creator>
  <cp:lastModifiedBy>Utente di Microsoft Office</cp:lastModifiedBy>
  <cp:revision>18</cp:revision>
  <dcterms:created xsi:type="dcterms:W3CDTF">2017-06-30T16:17:44Z</dcterms:created>
  <dcterms:modified xsi:type="dcterms:W3CDTF">2017-06-30T18:42:20Z</dcterms:modified>
</cp:coreProperties>
</file>